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5" r:id="rId1"/>
  </p:sldMasterIdLst>
  <p:sldIdLst>
    <p:sldId id="259" r:id="rId2"/>
    <p:sldId id="260" r:id="rId3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A01"/>
    <a:srgbClr val="FFD899"/>
    <a:srgbClr val="F7FFF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4" autoAdjust="0"/>
    <p:restoredTop sz="94694"/>
  </p:normalViewPr>
  <p:slideViewPr>
    <p:cSldViewPr snapToGrid="0">
      <p:cViewPr>
        <p:scale>
          <a:sx n="100" d="100"/>
          <a:sy n="100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CFD396-FBE0-3C69-CC88-94B7926BE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0650"/>
            <a:ext cx="9144000" cy="5659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B8F700-8610-0B14-9983-CEE11CE00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537575"/>
            <a:ext cx="9144000" cy="3925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69C394-96C9-85C7-F6CA-8341BE28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396EE-C311-6BAF-4BFE-EAAF0B30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D421C-AF20-868F-AACF-541EB69E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77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9D3F88-F6E1-97BB-D153-6B32AA6D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D3608E-3544-F1FA-590E-F9836A625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590C19-0C64-1BB0-1675-511E9787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00697-E69B-4F54-8AB5-57D2C25B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4A2A2B-928B-B149-6739-2E8751DF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56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4665EAF-B43E-80E7-3051-5FACA3431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65188"/>
            <a:ext cx="2628900" cy="137763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AB43A6-EC8C-EBAF-A3CD-AB717A2FB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5188"/>
            <a:ext cx="7734300" cy="137763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0DF555-9AD4-8875-F070-B25CCCB2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79F347-2D18-BBBD-8E58-DEC30691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AF33EC-DD99-9B47-900E-1A1F6CE6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00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E5BF7-0FC9-AFE3-0EE7-0368BF3C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B38983-B6C9-6972-CA69-D9346591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49DDD0-9C75-F67A-636E-F419A05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F42317-D053-3E08-9985-286E0FE5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A56D78-DCFC-03CC-3D80-0EA2D209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55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9D1C8-992F-7465-1876-1D82CBB3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2888"/>
            <a:ext cx="10515600" cy="6761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07CF8C-FA7D-5021-8597-4DCD14FAA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79138"/>
            <a:ext cx="10515600" cy="355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423DB4-80A6-712C-6EDF-36F7FE34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E19F2C-1411-2DE9-78C0-B21EA06B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7915FF-B1FD-017D-C71A-791CCE53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48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690C3-5BE5-FE3F-8506-987E60EB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0A262-5F34-3836-50AC-2B711B56B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27525"/>
            <a:ext cx="5181600" cy="103139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463705-FD86-14B0-DB69-A9D01D943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27525"/>
            <a:ext cx="5181600" cy="103139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D14F08-D9D2-639A-7862-2DDD09F2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4FF39C-822C-0804-FE76-D53F0CBF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D64A60-6DBF-7CCA-9D0E-93051E15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90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D384E-22D5-9DF1-312D-F2730B44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5188"/>
            <a:ext cx="10515600" cy="314166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2067B0-6E37-5D97-2C8B-164A64C4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984625"/>
            <a:ext cx="5157787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BF0AAF-1AEF-D7C0-82CC-C5F087DB0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5937250"/>
            <a:ext cx="5157787" cy="87344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D0BD45-182C-C2EC-F270-CE84C86AF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84625"/>
            <a:ext cx="5183188" cy="195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C1E44C-D677-8651-3952-5043621D4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5937250"/>
            <a:ext cx="5183188" cy="873442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CF74E4-69DE-467B-008C-8AE74433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933A0C-947D-2313-1022-399A39AA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BF591F5-7A84-88E2-34FE-728EA5F8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50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8EAA9-F4B2-D513-5C88-4B8D1EAC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864CC2-3B92-AED4-02A1-C89F80C5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7E1EBB-12F6-837C-604B-91141B39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DF24AD-959D-B394-1BA2-233EE92C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01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3516FE3-B0AC-B3EE-A74E-95DD6E68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AEF562A-F5DB-9E6C-D8AC-65E896F5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FA0158-7286-0ACB-3964-AC0484AD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96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E6F577-0EB8-0F09-324E-10549DE4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4C2128-2C6F-5125-AEC8-094DD5DD8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175CC4-E085-4EC9-B577-4973F473F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1B2B36-D586-4562-FED5-048F68C0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84B085-1478-78C7-0279-164282EC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673A0B-D73E-C1DA-D53A-A10C4828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4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4D88F9-F522-1312-7B13-BCA73EA7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263"/>
            <a:ext cx="3932237" cy="3792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DE525B-05E8-4C23-3E61-79461AB08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9975"/>
            <a:ext cx="6172200" cy="1155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88224E-E383-5CA4-44D6-821048CD0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0BFAF5-6D9A-13F1-F740-3D11E4E9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B48AD6-7494-6157-CFF1-95EA0702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C287A5-906C-B991-63F9-D58598DB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1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083FB8-D95B-270B-D4BA-068D179A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3A2F16-D61D-3149-E3FE-E3E2D4549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5B7066-E7EE-73B3-4AEB-EFA4BF806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04C40-EEB0-44D8-966E-A69A714097FC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9D0665-D9DB-FA44-357B-FA54CF752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5F99F6-4189-D0B1-DC76-941DCE118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915D5-59EA-4DCE-A761-F85CBB985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4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E0782296-8DB7-411D-952B-FC84CC5D77ED}"/>
              </a:ext>
            </a:extLst>
          </p:cNvPr>
          <p:cNvSpPr/>
          <p:nvPr/>
        </p:nvSpPr>
        <p:spPr>
          <a:xfrm>
            <a:off x="91157" y="257277"/>
            <a:ext cx="11989703" cy="2341717"/>
          </a:xfrm>
          <a:prstGeom prst="horizontalScroll">
            <a:avLst/>
          </a:prstGeom>
          <a:solidFill>
            <a:srgbClr val="FFD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質問リストを使ってみませんか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4F62F93-C05D-4C03-A62B-0C76F383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29" y="11398502"/>
            <a:ext cx="3303543" cy="2765149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40E49F5-4C99-4E4D-A2C7-D3193DA9991B}"/>
              </a:ext>
            </a:extLst>
          </p:cNvPr>
          <p:cNvSpPr/>
          <p:nvPr/>
        </p:nvSpPr>
        <p:spPr>
          <a:xfrm>
            <a:off x="1188084" y="14731057"/>
            <a:ext cx="7877404" cy="11805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kumimoji="1" lang="ja-JP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質問リストは　　　　　　　にあります。</a:t>
            </a:r>
            <a:br>
              <a:rPr kumimoji="1" lang="en-US" altLang="ja-JP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使い方を３分でまとめた動画もあります。</a:t>
            </a:r>
            <a:endParaRPr lang="ja-JP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A4439B-43DF-4D08-BA73-DA9F0F65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0" y="6637029"/>
            <a:ext cx="1659839" cy="19869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B7FF6A-427C-4398-B779-934B36109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28" y="9121096"/>
            <a:ext cx="1682516" cy="2108213"/>
          </a:xfrm>
          <a:prstGeom prst="rect">
            <a:avLst/>
          </a:prstGeom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92508BA8-3F36-4302-9F78-C0E7A738C2C9}"/>
              </a:ext>
            </a:extLst>
          </p:cNvPr>
          <p:cNvSpPr/>
          <p:nvPr/>
        </p:nvSpPr>
        <p:spPr>
          <a:xfrm>
            <a:off x="59600" y="3935970"/>
            <a:ext cx="4690200" cy="1692143"/>
          </a:xfrm>
          <a:prstGeom prst="wedgeEllipseCallout">
            <a:avLst>
              <a:gd name="adj1" fmla="val -19186"/>
              <a:gd name="adj2" fmla="val 7357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たくさん話されたけど、内容を整理できない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D2FF832C-119D-4C3D-95FC-69A6EC30F777}"/>
              </a:ext>
            </a:extLst>
          </p:cNvPr>
          <p:cNvSpPr/>
          <p:nvPr/>
        </p:nvSpPr>
        <p:spPr>
          <a:xfrm>
            <a:off x="83326" y="8952744"/>
            <a:ext cx="3972718" cy="1832659"/>
          </a:xfrm>
          <a:prstGeom prst="wedgeEllipseCallout">
            <a:avLst>
              <a:gd name="adj1" fmla="val 52334"/>
              <a:gd name="adj2" fmla="val 4090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診察室では</a:t>
            </a:r>
            <a:endParaRPr kumimoji="1"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緊張して、</a:t>
            </a:r>
            <a:endParaRPr kumimoji="1"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うまく言葉が</a:t>
            </a:r>
            <a:endParaRPr kumimoji="1"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出てこないよ</a:t>
            </a: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89961DAF-7C65-4B03-930E-587DA87DD395}"/>
              </a:ext>
            </a:extLst>
          </p:cNvPr>
          <p:cNvSpPr/>
          <p:nvPr/>
        </p:nvSpPr>
        <p:spPr>
          <a:xfrm>
            <a:off x="1865093" y="5846634"/>
            <a:ext cx="4230907" cy="1722694"/>
          </a:xfrm>
          <a:prstGeom prst="wedgeEllipseCallout">
            <a:avLst>
              <a:gd name="adj1" fmla="val -42914"/>
              <a:gd name="adj2" fmla="val 4547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何を聞けばいいのか</a:t>
            </a:r>
            <a:endParaRPr kumimoji="1"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わからない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92D7CE68-A50B-CE2C-5D3A-9FA8B9A28796}"/>
              </a:ext>
            </a:extLst>
          </p:cNvPr>
          <p:cNvSpPr/>
          <p:nvPr/>
        </p:nvSpPr>
        <p:spPr>
          <a:xfrm>
            <a:off x="83326" y="3059758"/>
            <a:ext cx="3725920" cy="6976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ja-JP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こんなときに...</a:t>
            </a:r>
            <a:endParaRPr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3C57BEB-12E6-D741-96B0-D579F2E54CF2}"/>
              </a:ext>
            </a:extLst>
          </p:cNvPr>
          <p:cNvSpPr/>
          <p:nvPr/>
        </p:nvSpPr>
        <p:spPr>
          <a:xfrm>
            <a:off x="2203083" y="12142981"/>
            <a:ext cx="3725920" cy="155229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質問リストを</a:t>
            </a:r>
          </a:p>
          <a:p>
            <a:pPr algn="ctr"/>
            <a:r>
              <a:rPr lang="ja-JP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お使いください</a:t>
            </a:r>
            <a:endParaRPr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CC02C663-8577-5904-7A6A-62C1FCB7C001}"/>
              </a:ext>
            </a:extLst>
          </p:cNvPr>
          <p:cNvSpPr/>
          <p:nvPr/>
        </p:nvSpPr>
        <p:spPr>
          <a:xfrm>
            <a:off x="2069685" y="12037748"/>
            <a:ext cx="3972718" cy="1708333"/>
          </a:xfrm>
          <a:prstGeom prst="wedgeRoundRectCallout">
            <a:avLst>
              <a:gd name="adj1" fmla="val 66886"/>
              <a:gd name="adj2" fmla="val -37645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16AB248-1FA6-814B-CEDC-D688DF78B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21" y="2910341"/>
            <a:ext cx="5712920" cy="8080112"/>
          </a:xfrm>
          <a:prstGeom prst="rect">
            <a:avLst/>
          </a:prstGeom>
        </p:spPr>
      </p:pic>
      <p:pic>
        <p:nvPicPr>
          <p:cNvPr id="11" name="図 10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D5D26FE8-5AA8-11C5-51BA-A6D53DEA5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92" y="14583531"/>
            <a:ext cx="1328108" cy="132810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54299C-4851-E7A6-92E6-0AE96F71D60D}"/>
              </a:ext>
            </a:extLst>
          </p:cNvPr>
          <p:cNvSpPr txBox="1">
            <a:spLocks noChangeAspect="1"/>
          </p:cNvSpPr>
          <p:nvPr/>
        </p:nvSpPr>
        <p:spPr>
          <a:xfrm>
            <a:off x="9460591" y="14047539"/>
            <a:ext cx="157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質問リストの使い方</a:t>
            </a:r>
            <a:b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説明動画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2FE8468-E525-207A-44D9-0A69D9C78FCC}"/>
              </a:ext>
            </a:extLst>
          </p:cNvPr>
          <p:cNvSpPr>
            <a:spLocks noChangeAspect="1"/>
          </p:cNvSpPr>
          <p:nvPr/>
        </p:nvSpPr>
        <p:spPr>
          <a:xfrm>
            <a:off x="9363559" y="13972651"/>
            <a:ext cx="1767173" cy="20445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69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EE93-75F1-5E24-EA86-E076747C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5CA128BE-981B-EFAF-5785-CE680EF87E16}"/>
              </a:ext>
            </a:extLst>
          </p:cNvPr>
          <p:cNvSpPr/>
          <p:nvPr/>
        </p:nvSpPr>
        <p:spPr>
          <a:xfrm>
            <a:off x="91157" y="104877"/>
            <a:ext cx="11989703" cy="2341717"/>
          </a:xfrm>
          <a:prstGeom prst="horizontalScroll">
            <a:avLst/>
          </a:prstGeom>
          <a:solidFill>
            <a:srgbClr val="FFD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質問リストを使ってみませんか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F228871-6454-1E68-C9D3-7FB8DB79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18" y="12614919"/>
            <a:ext cx="2516645" cy="2106495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ECCCB3-1441-D271-DBAF-D5EB3158BED6}"/>
              </a:ext>
            </a:extLst>
          </p:cNvPr>
          <p:cNvSpPr/>
          <p:nvPr/>
        </p:nvSpPr>
        <p:spPr>
          <a:xfrm>
            <a:off x="0" y="15350809"/>
            <a:ext cx="12192000" cy="698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質問リストは　　　　　にありますので、ご自由にお取りください。</a:t>
            </a:r>
            <a:endParaRPr lang="ja-JP" altLang="en-US" sz="3000" b="1" u="sng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2500DA-45AF-E459-6FAE-412C43B01D01}"/>
              </a:ext>
            </a:extLst>
          </p:cNvPr>
          <p:cNvSpPr/>
          <p:nvPr/>
        </p:nvSpPr>
        <p:spPr>
          <a:xfrm>
            <a:off x="0" y="2543480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質問リストは、医療者に確認するとよい質問をまとめたものです。</a:t>
            </a:r>
            <a:endParaRPr lang="ja-JP" altLang="en-US" sz="3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428445-9A28-5B30-49AE-E9D123CA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0" y="5875029"/>
            <a:ext cx="1659839" cy="19869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FC19A8-77F5-DBE8-2DA6-9CE215755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413" y="8782940"/>
            <a:ext cx="1682516" cy="2108213"/>
          </a:xfrm>
          <a:prstGeom prst="rect">
            <a:avLst/>
          </a:prstGeom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2036D484-B072-5233-BEA8-759158AD884B}"/>
              </a:ext>
            </a:extLst>
          </p:cNvPr>
          <p:cNvSpPr/>
          <p:nvPr/>
        </p:nvSpPr>
        <p:spPr>
          <a:xfrm>
            <a:off x="59601" y="3961371"/>
            <a:ext cx="2852598" cy="1552384"/>
          </a:xfrm>
          <a:prstGeom prst="wedgeEllipseCallout">
            <a:avLst>
              <a:gd name="adj1" fmla="val -2398"/>
              <a:gd name="adj2" fmla="val 69072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たくさん話されたけど、内容を整理できない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01FBADE2-9D8A-F76D-9524-1F321C93390D}"/>
              </a:ext>
            </a:extLst>
          </p:cNvPr>
          <p:cNvSpPr/>
          <p:nvPr/>
        </p:nvSpPr>
        <p:spPr>
          <a:xfrm>
            <a:off x="91157" y="8070023"/>
            <a:ext cx="2488001" cy="1832659"/>
          </a:xfrm>
          <a:prstGeom prst="wedgeEllipseCallout">
            <a:avLst>
              <a:gd name="adj1" fmla="val 33950"/>
              <a:gd name="adj2" fmla="val 5040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診察室では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緊張して、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うまく言葉が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出てこないよ</a:t>
            </a: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1F4E9CF3-65A9-2724-7193-778F7A64CB00}"/>
              </a:ext>
            </a:extLst>
          </p:cNvPr>
          <p:cNvSpPr/>
          <p:nvPr/>
        </p:nvSpPr>
        <p:spPr>
          <a:xfrm>
            <a:off x="1900002" y="5264484"/>
            <a:ext cx="2299948" cy="1580412"/>
          </a:xfrm>
          <a:prstGeom prst="wedgeEllipseCallout">
            <a:avLst>
              <a:gd name="adj1" fmla="val -32375"/>
              <a:gd name="adj2" fmla="val 5284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何を聞けばいいのか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わからない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6C4D885-3212-255E-ABBF-8E97DDAE9FEC}"/>
              </a:ext>
            </a:extLst>
          </p:cNvPr>
          <p:cNvSpPr/>
          <p:nvPr/>
        </p:nvSpPr>
        <p:spPr>
          <a:xfrm>
            <a:off x="83326" y="3288358"/>
            <a:ext cx="3725920" cy="6976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ja-JP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こんなときに...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69DF0DF-1B2C-E473-73FB-03F1A8186AB0}"/>
              </a:ext>
            </a:extLst>
          </p:cNvPr>
          <p:cNvSpPr/>
          <p:nvPr/>
        </p:nvSpPr>
        <p:spPr>
          <a:xfrm>
            <a:off x="576453" y="11442409"/>
            <a:ext cx="3725920" cy="6976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ja-JP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質問リストを</a:t>
            </a:r>
          </a:p>
          <a:p>
            <a:r>
              <a:rPr lang="ja-JP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お使いください</a:t>
            </a:r>
            <a:endParaRPr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F9BBD26D-9D5C-8736-ADFD-5B30125299F8}"/>
              </a:ext>
            </a:extLst>
          </p:cNvPr>
          <p:cNvSpPr/>
          <p:nvPr/>
        </p:nvSpPr>
        <p:spPr>
          <a:xfrm>
            <a:off x="315890" y="11135850"/>
            <a:ext cx="3493356" cy="1271000"/>
          </a:xfrm>
          <a:prstGeom prst="wedgeRoundRectCallou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CF511ABD-B1C6-4704-8009-BB574781B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60" y="3486240"/>
            <a:ext cx="7562850" cy="10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029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</Words>
  <Application>Microsoft Office PowerPoint</Application>
  <PresentationFormat>ユーザー設定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Meiryo</vt:lpstr>
      <vt:lpstr>Meiryo</vt:lpstr>
      <vt:lpstr>游ゴシック</vt:lpstr>
      <vt:lpstr>游ゴシック Light</vt:lpstr>
      <vt:lpstr>Arial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2026-02-02T12:20:21Z</dcterms:created>
  <dcterms:modified xsi:type="dcterms:W3CDTF">2026-02-02T12:40:04Z</dcterms:modified>
</cp:coreProperties>
</file>